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828" y="888642"/>
            <a:ext cx="9966960" cy="2550017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 Rounded MT Bold" panose="020F0704030504030204" pitchFamily="34" charset="0"/>
              </a:rPr>
              <a:t>INDUCTION PROGRAMME </a:t>
            </a:r>
            <a:br>
              <a:rPr lang="en-IN" sz="3200" dirty="0">
                <a:latin typeface="Arial Rounded MT Bold" panose="020F0704030504030204" pitchFamily="34" charset="0"/>
              </a:rPr>
            </a:br>
            <a:r>
              <a:rPr lang="en-IN" sz="3200" dirty="0" smtClean="0">
                <a:latin typeface="Arial Rounded MT Bold" panose="020F0704030504030204" pitchFamily="34" charset="0"/>
              </a:rPr>
              <a:t>2018-2019</a:t>
            </a:r>
            <a:br>
              <a:rPr lang="en-IN" sz="3200" dirty="0" smtClean="0">
                <a:latin typeface="Arial Rounded MT Bold" panose="020F0704030504030204" pitchFamily="34" charset="0"/>
              </a:rPr>
            </a:br>
            <a:r>
              <a:rPr lang="en-IN" sz="3200" dirty="0" smtClean="0">
                <a:latin typeface="Arial Rounded MT Bold" panose="020F0704030504030204" pitchFamily="34" charset="0"/>
              </a:rPr>
              <a:t/>
            </a:r>
            <a:br>
              <a:rPr lang="en-IN" sz="3200" dirty="0" smtClean="0">
                <a:latin typeface="Arial Rounded MT Bold" panose="020F0704030504030204" pitchFamily="34" charset="0"/>
              </a:rPr>
            </a:br>
            <a:r>
              <a:rPr lang="en-IN" sz="3200" dirty="0" smtClean="0">
                <a:latin typeface="Arial Rounded MT Bold" panose="020F0704030504030204" pitchFamily="34" charset="0"/>
              </a:rPr>
              <a:t>CIVIL ENGINEERING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804" y="4371910"/>
            <a:ext cx="8767860" cy="1388165"/>
          </a:xfrm>
        </p:spPr>
        <p:txBody>
          <a:bodyPr>
            <a:normAutofit/>
          </a:bodyPr>
          <a:lstStyle/>
          <a:p>
            <a:r>
              <a:rPr lang="en-IN" sz="4000" dirty="0" smtClean="0"/>
              <a:t>LOK NAYAK JAI PRAKASH INSTITUTE OF TECHNOLOGY</a:t>
            </a:r>
            <a:endParaRPr lang="en-IN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5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lgerian" panose="04020705040A02060702" pitchFamily="82" charset="0"/>
              </a:rPr>
              <a:t>Why Induction??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has been observed that engineering students these days are oriented towards engineering skills only.</a:t>
            </a:r>
          </a:p>
          <a:p>
            <a:r>
              <a:rPr lang="en-IN" dirty="0" smtClean="0"/>
              <a:t>They are lagging ethics in engineering.</a:t>
            </a:r>
          </a:p>
          <a:p>
            <a:r>
              <a:rPr lang="en-IN" dirty="0" smtClean="0"/>
              <a:t>Result is unprofessional behaviour of students, which causes terrible problems in real life.</a:t>
            </a:r>
          </a:p>
          <a:p>
            <a:r>
              <a:rPr lang="en-IN" dirty="0" smtClean="0"/>
              <a:t>It has been also observed that some students are not aware of  ICT, which gradually drags them in some tech areas.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077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lgerian" panose="04020705040A02060702" pitchFamily="82" charset="0"/>
              </a:rPr>
              <a:t>Cont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Induction programme aims to induce professional and social ethics among engineering brains.</a:t>
            </a:r>
          </a:p>
          <a:p>
            <a:r>
              <a:rPr lang="en-IN" dirty="0" smtClean="0"/>
              <a:t>For students, who comes from rural area, Induction Programme aims to introduces new techniques of education like MOOCs, NPTEL,SWAYAM and other ICT mode.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951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lgerian" panose="04020705040A02060702" pitchFamily="82" charset="0"/>
              </a:rPr>
              <a:t>Specifics of INDUCTION in CIVIL ENGINERRING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</a:t>
            </a:r>
            <a:r>
              <a:rPr lang="en-IN" dirty="0" smtClean="0"/>
              <a:t>It has been observed that students in our college are ignoring Science over engineering.</a:t>
            </a:r>
          </a:p>
          <a:p>
            <a:r>
              <a:rPr lang="en-IN" dirty="0" smtClean="0"/>
              <a:t>So some lecture are planned on basics Physics and Mathematics, with objective to explain their significance in civil engineering.</a:t>
            </a:r>
          </a:p>
          <a:p>
            <a:r>
              <a:rPr lang="en-IN" dirty="0" smtClean="0"/>
              <a:t>These lectures involved the deep roots of Physics and Mathematics in Civil engineering.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32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lgerian" panose="04020705040A02060702" pitchFamily="82" charset="0"/>
              </a:rPr>
              <a:t>Cont</a:t>
            </a:r>
            <a:r>
              <a:rPr lang="en-IN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has been also observed that students are also ignoring the importance of Sports and games during engineering Entrance exams</a:t>
            </a:r>
          </a:p>
          <a:p>
            <a:r>
              <a:rPr lang="en-IN" dirty="0" smtClean="0"/>
              <a:t>In this regard  sports activities were planned which aims to bring back sports in their routine.</a:t>
            </a:r>
          </a:p>
          <a:p>
            <a:r>
              <a:rPr lang="en-IN" dirty="0" smtClean="0"/>
              <a:t>These activities also aims to bring students of different streams closer at early as possible by means of sports.</a:t>
            </a:r>
          </a:p>
          <a:p>
            <a:r>
              <a:rPr lang="en-IN" dirty="0" smtClean="0"/>
              <a:t>These activities also aims to bring coordination among the students.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945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DIGITAL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has been observed that students are unaware of new techniques of learning, which hinders them from being updated and advance.</a:t>
            </a:r>
          </a:p>
          <a:p>
            <a:r>
              <a:rPr lang="en-IN" dirty="0" smtClean="0"/>
              <a:t>In this Regard, students were demonstrated about MOOCs, NPTEL, SWAYAM and other online modes.</a:t>
            </a:r>
          </a:p>
          <a:p>
            <a:r>
              <a:rPr lang="en-IN" dirty="0" smtClean="0"/>
              <a:t>This demonstration also aimed to bring students closer to new technology and learning through technology.</a:t>
            </a:r>
          </a:p>
          <a:p>
            <a:r>
              <a:rPr lang="en-IN" dirty="0" smtClean="0"/>
              <a:t>Students were also advised to take courses right from beginning of the B-TECH.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44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OPPORTUNITY IN CIVIL ENGG.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it has been observed that students are not fully aware of opportunity in civil engineering.</a:t>
            </a:r>
          </a:p>
          <a:p>
            <a:r>
              <a:rPr lang="en-IN" dirty="0" smtClean="0"/>
              <a:t>In this regard, lectures were conducted explaining about </a:t>
            </a:r>
            <a:r>
              <a:rPr lang="en-IN" dirty="0" smtClean="0"/>
              <a:t>GATE,PSUs, </a:t>
            </a:r>
            <a:r>
              <a:rPr lang="en-IN" dirty="0" smtClean="0"/>
              <a:t>ESE, Construction , </a:t>
            </a:r>
            <a:r>
              <a:rPr lang="en-IN" dirty="0" err="1" smtClean="0"/>
              <a:t>Startup</a:t>
            </a:r>
            <a:r>
              <a:rPr lang="en-IN" dirty="0" smtClean="0"/>
              <a:t>, </a:t>
            </a:r>
            <a:r>
              <a:rPr lang="en-IN" err="1" smtClean="0"/>
              <a:t>PSCs</a:t>
            </a:r>
            <a:r>
              <a:rPr lang="en-IN" smtClean="0"/>
              <a:t>, MBA,GRE </a:t>
            </a:r>
            <a:r>
              <a:rPr lang="en-IN" dirty="0" err="1" smtClean="0"/>
              <a:t>etc</a:t>
            </a:r>
            <a:endParaRPr lang="en-IN" dirty="0" smtClean="0"/>
          </a:p>
          <a:p>
            <a:r>
              <a:rPr lang="en-IN" dirty="0" smtClean="0"/>
              <a:t>It was focussed that students are should choose their carrier according to their strength and interest.</a:t>
            </a:r>
          </a:p>
          <a:p>
            <a:r>
              <a:rPr lang="en-IN" dirty="0" smtClean="0"/>
              <a:t>It was also explained that what sort of efforts are required to various field and what kind of support system are provided by the college and the government.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367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IN" sz="6000" dirty="0" smtClean="0">
              <a:latin typeface="Algerian" panose="04020705040A02060702" pitchFamily="82" charset="0"/>
            </a:endParaRPr>
          </a:p>
          <a:p>
            <a:pPr marL="45720" indent="0" algn="ctr">
              <a:buNone/>
            </a:pPr>
            <a:r>
              <a:rPr lang="en-IN" sz="6000" dirty="0" smtClean="0">
                <a:latin typeface="Algerian" panose="04020705040A02060702" pitchFamily="82" charset="0"/>
              </a:rPr>
              <a:t>Thanks  !!</a:t>
            </a:r>
            <a:endParaRPr lang="en-IN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3956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89</TotalTime>
  <Words>406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Algerian</vt:lpstr>
      <vt:lpstr>Arial Rounded MT Bold</vt:lpstr>
      <vt:lpstr>Corbel</vt:lpstr>
      <vt:lpstr>Basis</vt:lpstr>
      <vt:lpstr>INDUCTION PROGRAMME  2018-2019  CIVIL ENGINEERING</vt:lpstr>
      <vt:lpstr>Why Induction??</vt:lpstr>
      <vt:lpstr>Cont.</vt:lpstr>
      <vt:lpstr>Specifics of INDUCTION in CIVIL ENGINERRING</vt:lpstr>
      <vt:lpstr>Cont.</vt:lpstr>
      <vt:lpstr>DIGITAL LEARNING</vt:lpstr>
      <vt:lpstr>OPPORTUNITY IN CIVIL ENGG.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PROGRAMME  2018-2019</dc:title>
  <dc:creator>Windows User</dc:creator>
  <cp:lastModifiedBy>Windows User</cp:lastModifiedBy>
  <cp:revision>14</cp:revision>
  <dcterms:created xsi:type="dcterms:W3CDTF">2019-01-23T05:07:35Z</dcterms:created>
  <dcterms:modified xsi:type="dcterms:W3CDTF">2019-01-23T09:06:12Z</dcterms:modified>
</cp:coreProperties>
</file>