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2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3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52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0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8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7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1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828" y="888642"/>
            <a:ext cx="9966960" cy="2550017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 Rounded MT Bold" panose="020F0704030504030204" pitchFamily="34" charset="0"/>
              </a:rPr>
              <a:t>INDUCTION PROGRAMME </a:t>
            </a:r>
            <a:br>
              <a:rPr lang="en-IN" sz="3200" dirty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>2018-2019</a:t>
            </a:r>
            <a:br>
              <a:rPr lang="en-IN" sz="3200" dirty="0" smtClean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/>
            </a:r>
            <a:br>
              <a:rPr lang="en-IN" sz="3200" dirty="0" smtClean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>Computer science and </a:t>
            </a:r>
            <a:r>
              <a:rPr lang="en-IN" sz="3200" dirty="0">
                <a:latin typeface="Arial Rounded MT Bold" panose="020F0704030504030204" pitchFamily="34" charset="0"/>
              </a:rPr>
              <a:t>E</a:t>
            </a:r>
            <a:r>
              <a:rPr lang="en-IN" sz="3200" dirty="0" smtClean="0">
                <a:latin typeface="Arial Rounded MT Bold" panose="020F0704030504030204" pitchFamily="34" charset="0"/>
              </a:rPr>
              <a:t>ngineering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804" y="4371910"/>
            <a:ext cx="8767860" cy="1388165"/>
          </a:xfrm>
        </p:spPr>
        <p:txBody>
          <a:bodyPr>
            <a:normAutofit/>
          </a:bodyPr>
          <a:lstStyle/>
          <a:p>
            <a:r>
              <a:rPr lang="en-IN" sz="4000" dirty="0" smtClean="0"/>
              <a:t>LOK NAYAK JAI PRAKASH INSTITUTE OF </a:t>
            </a:r>
            <a:r>
              <a:rPr lang="en-IN" sz="4000" dirty="0" err="1" smtClean="0"/>
              <a:t>TECHNOLOGY,Chapra</a:t>
            </a:r>
            <a:endParaRPr lang="en-IN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IN" sz="6000" dirty="0" smtClean="0"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r>
              <a:rPr lang="en-IN" sz="6000" dirty="0" smtClean="0">
                <a:latin typeface="Algerian" panose="04020705040A02060702" pitchFamily="82" charset="0"/>
              </a:rPr>
              <a:t>Thanks  !!</a:t>
            </a:r>
            <a:endParaRPr lang="en-IN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Why Induction??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has been observed that engineering students these days are oriented towards engineering skills only, lagging ethics in engineering</a:t>
            </a:r>
          </a:p>
          <a:p>
            <a:r>
              <a:rPr lang="en-IN" dirty="0" smtClean="0"/>
              <a:t>It leads to unprofessional behaviour of students, which causes terrible problems in real life.</a:t>
            </a:r>
          </a:p>
          <a:p>
            <a:r>
              <a:rPr lang="en-IN" dirty="0" smtClean="0"/>
              <a:t>It has been also observed that some students are not aware of  ICT, which gradually drags them in some tech areas.</a:t>
            </a:r>
          </a:p>
          <a:p>
            <a:r>
              <a:rPr lang="en-US" dirty="0"/>
              <a:t>The Induction Program is designed to make the newly joined students feel comfortable, sensitize them towards exploring their academic interests and activities, reducing </a:t>
            </a:r>
            <a:r>
              <a:rPr lang="en-US" dirty="0" smtClean="0"/>
              <a:t>competition </a:t>
            </a:r>
            <a:r>
              <a:rPr lang="en-US" dirty="0"/>
              <a:t>and making them work for excellence, promote </a:t>
            </a:r>
            <a:r>
              <a:rPr lang="en-US" b="1" dirty="0"/>
              <a:t>bonding</a:t>
            </a:r>
            <a:r>
              <a:rPr lang="en-US" dirty="0"/>
              <a:t> within them, build relations between teachers and </a:t>
            </a:r>
            <a:r>
              <a:rPr lang="en-US" dirty="0" smtClean="0"/>
              <a:t>students.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07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effectLst/>
                <a:latin typeface="Algerian" panose="04020705040A02060702" pitchFamily="82" charset="0"/>
              </a:rPr>
              <a:t>Cont</a:t>
            </a:r>
            <a:r>
              <a:rPr lang="en-IN" dirty="0" smtClean="0">
                <a:effectLst/>
              </a:rPr>
              <a:t>.</a:t>
            </a:r>
            <a:endParaRPr lang="en-IN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Induction programme aims to induce professional and social ethics among engineering brains.</a:t>
            </a:r>
          </a:p>
          <a:p>
            <a:r>
              <a:rPr lang="en-IN" dirty="0" smtClean="0"/>
              <a:t>For students, who comes from rural area, Induction Programme aims to introduces new techniques of education like MOOCs, NPTEL,SWAYAM and other ICT mode.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9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lgerian" panose="04020705040A02060702" pitchFamily="82" charset="0"/>
              </a:rPr>
              <a:t>Specifics of INDUCTION in computer science ENGINERRING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It has been observed that students in our college are lack of awareness computer science basic language and its functionalities.</a:t>
            </a:r>
          </a:p>
          <a:p>
            <a:r>
              <a:rPr lang="en-IN" dirty="0" smtClean="0"/>
              <a:t>So some lecture are planned on basics principles of computer knowledge, with objective to explain their significance in computer science engineering.</a:t>
            </a:r>
          </a:p>
          <a:p>
            <a:r>
              <a:rPr lang="en-US" dirty="0" smtClean="0"/>
              <a:t>They </a:t>
            </a:r>
            <a:r>
              <a:rPr lang="en-US" dirty="0"/>
              <a:t>should be told about what getting into a branch or </a:t>
            </a:r>
            <a:r>
              <a:rPr lang="en-US" dirty="0" smtClean="0"/>
              <a:t>department means </a:t>
            </a:r>
            <a:r>
              <a:rPr lang="en-US" dirty="0"/>
              <a:t>what role it plays in society, through its technology</a:t>
            </a:r>
            <a:r>
              <a:rPr lang="en-US" dirty="0" smtClean="0"/>
              <a:t>.</a:t>
            </a:r>
          </a:p>
          <a:p>
            <a:r>
              <a:rPr lang="en-US" dirty="0"/>
              <a:t>They should also be </a:t>
            </a:r>
            <a:r>
              <a:rPr lang="en-US" dirty="0" smtClean="0"/>
              <a:t>shown the </a:t>
            </a:r>
            <a:r>
              <a:rPr lang="en-US" dirty="0"/>
              <a:t>laboratories, workshops &amp; other </a:t>
            </a:r>
            <a:r>
              <a:rPr lang="en-US" dirty="0" smtClean="0"/>
              <a:t>facilities.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3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Algerian" panose="04020705040A02060702" pitchFamily="82" charset="0"/>
              </a:rPr>
              <a:t>Cont</a:t>
            </a:r>
            <a:r>
              <a:rPr lang="en-IN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45474"/>
            <a:ext cx="9875520" cy="53165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following are the activities under the induction program in which the </a:t>
            </a:r>
            <a:r>
              <a:rPr lang="en-US" dirty="0" smtClean="0"/>
              <a:t>student would </a:t>
            </a:r>
            <a:r>
              <a:rPr lang="en-US" dirty="0"/>
              <a:t>be fully engaged throughout the day for the entire duration of the </a:t>
            </a:r>
            <a:r>
              <a:rPr lang="en-US" dirty="0" smtClean="0"/>
              <a:t>program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1) Physical Activity</a:t>
            </a:r>
          </a:p>
          <a:p>
            <a:r>
              <a:rPr lang="en-US" dirty="0"/>
              <a:t>This would involve a daily routine of physical activity with games and sports. It </a:t>
            </a:r>
            <a:r>
              <a:rPr lang="en-US" dirty="0" smtClean="0"/>
              <a:t>would start </a:t>
            </a:r>
            <a:r>
              <a:rPr lang="en-US" dirty="0"/>
              <a:t>with all students coming to the field at 6 am for light physical exercise or yoga.</a:t>
            </a:r>
          </a:p>
          <a:p>
            <a:r>
              <a:rPr lang="en-US" dirty="0"/>
              <a:t>There would also be games in the evening or at other suitable times according to the </a:t>
            </a:r>
            <a:r>
              <a:rPr lang="en-US" dirty="0" smtClean="0"/>
              <a:t>local climate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dirty="0"/>
              <a:t>) Creative Arts</a:t>
            </a:r>
            <a:endParaRPr lang="en-US" dirty="0" smtClean="0"/>
          </a:p>
          <a:p>
            <a:r>
              <a:rPr lang="en-US" dirty="0"/>
              <a:t>Every student would chose one skill related to the arts whether visual arts or </a:t>
            </a:r>
            <a:r>
              <a:rPr lang="en-US" dirty="0" smtClean="0"/>
              <a:t>performing arts</a:t>
            </a:r>
            <a:r>
              <a:rPr lang="en-US" dirty="0"/>
              <a:t>. Examples are painting, sculpture, pottery, music, dance etc.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would develop a sense of aesthetics </a:t>
            </a:r>
            <a:r>
              <a:rPr lang="en-US" dirty="0" smtClean="0"/>
              <a:t>and also </a:t>
            </a:r>
            <a:r>
              <a:rPr lang="en-US" dirty="0"/>
              <a:t>enhance creativity which would, hopefully, flow into engineering design later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IN" sz="1800" dirty="0" smtClean="0"/>
              <a:t> 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23394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Algerian" panose="04020705040A02060702" pitchFamily="82" charset="0"/>
              </a:rPr>
              <a:t>Cont</a:t>
            </a:r>
            <a:r>
              <a:rPr lang="en-IN" dirty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44215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3) Universal Human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It </a:t>
            </a:r>
            <a:r>
              <a:rPr lang="en-US" dirty="0"/>
              <a:t>gets the student to explore oneself and allows one to experience the joy of </a:t>
            </a:r>
            <a:r>
              <a:rPr lang="en-US" dirty="0" smtClean="0"/>
              <a:t>learning, stand </a:t>
            </a:r>
            <a:r>
              <a:rPr lang="en-US" dirty="0"/>
              <a:t>up to peer pressure, take decisions with courage, be aware of relationships </a:t>
            </a:r>
            <a:r>
              <a:rPr lang="en-US" dirty="0" smtClean="0"/>
              <a:t>with colleagues </a:t>
            </a:r>
            <a:r>
              <a:rPr lang="en-US" dirty="0"/>
              <a:t>and supporting staff in the hostel and department, be sensitive to others,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4) </a:t>
            </a:r>
            <a:r>
              <a:rPr lang="en-US" dirty="0" smtClean="0"/>
              <a:t>Literary</a:t>
            </a:r>
          </a:p>
          <a:p>
            <a:r>
              <a:rPr lang="en-US" dirty="0"/>
              <a:t>Literary activity would encompass reading, writing and possibly, debating, enacting </a:t>
            </a:r>
            <a:r>
              <a:rPr lang="en-US" dirty="0" smtClean="0"/>
              <a:t>a play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5) Proficiency </a:t>
            </a:r>
            <a:r>
              <a:rPr lang="en-US" dirty="0" smtClean="0"/>
              <a:t>Modules</a:t>
            </a:r>
          </a:p>
          <a:p>
            <a:r>
              <a:rPr lang="en-US" dirty="0"/>
              <a:t>This period can be used to overcome some critical lacunas that students might </a:t>
            </a:r>
            <a:r>
              <a:rPr lang="en-US" dirty="0" smtClean="0"/>
              <a:t>have, for </a:t>
            </a:r>
            <a:r>
              <a:rPr lang="en-US" dirty="0"/>
              <a:t>example, English, computer familiarity etc. </a:t>
            </a:r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Algerian" panose="04020705040A02060702" pitchFamily="82" charset="0"/>
              </a:rPr>
              <a:t>Cont</a:t>
            </a:r>
            <a:r>
              <a:rPr lang="en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6) Lectures by Eminent </a:t>
            </a:r>
            <a:r>
              <a:rPr lang="en-US" dirty="0" smtClean="0"/>
              <a:t>People</a:t>
            </a:r>
          </a:p>
          <a:p>
            <a:r>
              <a:rPr lang="en-US" dirty="0"/>
              <a:t>This period can be utilized for lectures by eminent people, say, once a week. It </a:t>
            </a:r>
            <a:r>
              <a:rPr lang="en-US" dirty="0" smtClean="0"/>
              <a:t>would give </a:t>
            </a:r>
            <a:r>
              <a:rPr lang="en-US" dirty="0"/>
              <a:t>the students exposure to people who are socially active or in public life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7) Visits to Local </a:t>
            </a:r>
            <a:r>
              <a:rPr lang="en-US" dirty="0" smtClean="0"/>
              <a:t>Area</a:t>
            </a:r>
          </a:p>
          <a:p>
            <a:r>
              <a:rPr lang="en-US" dirty="0"/>
              <a:t>A couple of visits to the landmarks of the city, or a hospital or orphanage could </a:t>
            </a:r>
            <a:r>
              <a:rPr lang="en-US" dirty="0" smtClean="0"/>
              <a:t>be organized.</a:t>
            </a:r>
          </a:p>
          <a:p>
            <a:pPr marL="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8) Familiarization </a:t>
            </a:r>
            <a:r>
              <a:rPr lang="en-US" dirty="0"/>
              <a:t>to Dept./Branch &amp; </a:t>
            </a:r>
            <a:r>
              <a:rPr lang="en-US" dirty="0" smtClean="0"/>
              <a:t>Innovations</a:t>
            </a:r>
          </a:p>
          <a:p>
            <a:r>
              <a:rPr lang="en-US" dirty="0"/>
              <a:t>They should be told about what getting into a branch or </a:t>
            </a:r>
            <a:r>
              <a:rPr lang="en-US" dirty="0" smtClean="0"/>
              <a:t>department means </a:t>
            </a:r>
            <a:r>
              <a:rPr lang="en-US" dirty="0"/>
              <a:t>what role it plays in society, through its technology.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DIGITAL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has been observed that students are unaware of new techniques of learning, which hinders them from being updated and advance.</a:t>
            </a:r>
          </a:p>
          <a:p>
            <a:r>
              <a:rPr lang="en-IN" dirty="0" smtClean="0"/>
              <a:t>In this Regard, students were demonstrated about MOOCs, NPTEL, SWAYAM and other online modes.</a:t>
            </a:r>
          </a:p>
          <a:p>
            <a:r>
              <a:rPr lang="en-IN" dirty="0" smtClean="0"/>
              <a:t>This demonstration also aimed to bring students closer to new technology and learning through technology.</a:t>
            </a:r>
          </a:p>
          <a:p>
            <a:r>
              <a:rPr lang="en-IN" dirty="0" smtClean="0"/>
              <a:t>Students were also advised to take courses right from beginning of the B-TECH.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4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OPPORTUNITY IN COMPUTER SCIENCE ENGINEERING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has been observed that students are not </a:t>
            </a:r>
            <a:r>
              <a:rPr lang="en-IN" dirty="0" smtClean="0"/>
              <a:t>aware of various opportunity in computer science engineering</a:t>
            </a:r>
            <a:r>
              <a:rPr lang="en-IN" dirty="0"/>
              <a:t>.</a:t>
            </a:r>
          </a:p>
          <a:p>
            <a:r>
              <a:rPr lang="en-IN" dirty="0" smtClean="0"/>
              <a:t>In this regard, lectures were conducted, and  explained about  various coding competition Like HACKATHON, GATE,PSUs , </a:t>
            </a:r>
            <a:r>
              <a:rPr lang="en-IN" dirty="0" err="1" smtClean="0"/>
              <a:t>Startup</a:t>
            </a:r>
            <a:r>
              <a:rPr lang="en-IN" dirty="0" smtClean="0"/>
              <a:t>, PSCs, MBA,GRE </a:t>
            </a:r>
            <a:r>
              <a:rPr lang="en-IN" dirty="0" err="1" smtClean="0"/>
              <a:t>etc</a:t>
            </a:r>
            <a:r>
              <a:rPr lang="en-IN" dirty="0" smtClean="0"/>
              <a:t> exam and their importance.</a:t>
            </a:r>
          </a:p>
          <a:p>
            <a:r>
              <a:rPr lang="en-IN" dirty="0" smtClean="0"/>
              <a:t>It was focussed that students are should </a:t>
            </a:r>
            <a:r>
              <a:rPr lang="en-IN" b="1" dirty="0" smtClean="0"/>
              <a:t>choose</a:t>
            </a:r>
            <a:r>
              <a:rPr lang="en-IN" dirty="0" smtClean="0"/>
              <a:t> their carrier according to their strength and interest.</a:t>
            </a:r>
          </a:p>
          <a:p>
            <a:r>
              <a:rPr lang="en-IN" dirty="0" smtClean="0"/>
              <a:t>It was also explained that what sort of efforts are required to various field and what kind of support system are provided by the college and the government.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36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770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Arial Rounded MT Bold</vt:lpstr>
      <vt:lpstr>Trebuchet MS</vt:lpstr>
      <vt:lpstr>Wingdings</vt:lpstr>
      <vt:lpstr>Wingdings 3</vt:lpstr>
      <vt:lpstr>Facet</vt:lpstr>
      <vt:lpstr>INDUCTION PROGRAMME  2018-2019  Computer science and Engineering</vt:lpstr>
      <vt:lpstr>Why Induction??</vt:lpstr>
      <vt:lpstr>Cont.</vt:lpstr>
      <vt:lpstr>Specifics of INDUCTION in computer science ENGINERRING</vt:lpstr>
      <vt:lpstr>Cont…</vt:lpstr>
      <vt:lpstr>Cont…</vt:lpstr>
      <vt:lpstr>Cont…</vt:lpstr>
      <vt:lpstr>DIGITAL LEARNING</vt:lpstr>
      <vt:lpstr>OPPORTUNITY IN COMPUTER SCIENCE ENGINEERING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PROGRAMME  2018-2019</dc:title>
  <dc:creator>Windows User</dc:creator>
  <cp:lastModifiedBy>SK SINGH</cp:lastModifiedBy>
  <cp:revision>22</cp:revision>
  <dcterms:created xsi:type="dcterms:W3CDTF">2019-01-23T05:07:35Z</dcterms:created>
  <dcterms:modified xsi:type="dcterms:W3CDTF">2019-01-24T06:29:26Z</dcterms:modified>
</cp:coreProperties>
</file>